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1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ds04.infourok.ru/uploads/ex/0c13/0008d22a-001117c4/img2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b="208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2500306"/>
            <a:ext cx="428628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и мир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785794"/>
            <a:ext cx="6030177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«Гимназия № 8 г. Витебска»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4143380"/>
            <a:ext cx="478634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2 «В» класс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Учитель  Горбачёва Е.П.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gel-ds-9.ru/wp-content/uploads/2016/11/gribok_migaet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643578"/>
            <a:ext cx="5715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4.infourok.ru/uploads/ex/0c13/0008d22a-001117c4/img21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ds02.infourok.ru/uploads/ex/09c6/0006c085-874d51c8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st.depositphotos.com/1001009/3111/i/950/depositphotos_31116247-stock-photo-little-boy-carrying-a-bas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099"/>
            <a:ext cx="9144000" cy="681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fs00.infourok.ru/images/doc/240/196140/5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64" name="Picture 4" descr="https://anydaylife.com/uploads/articles/hobby/sports/active-rest/where-mushrooms-grow.jpg"/>
          <p:cNvPicPr>
            <a:picLocks noChangeAspect="1" noChangeArrowheads="1"/>
          </p:cNvPicPr>
          <p:nvPr/>
        </p:nvPicPr>
        <p:blipFill>
          <a:blip r:embed="rId3"/>
          <a:srcRect t="15000"/>
          <a:stretch>
            <a:fillRect/>
          </a:stretch>
        </p:blipFill>
        <p:spPr bwMode="auto">
          <a:xfrm>
            <a:off x="3643306" y="4214818"/>
            <a:ext cx="2143140" cy="1619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1934" y="5929330"/>
            <a:ext cx="135732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6248" y="585789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Опята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ds02.infourok.ru/uploads/ex/0d34/00080ffb-1e94118b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ds04.infourok.ru/uploads/ex/0dd1/00056500-5b65cc86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560"/>
            <a:ext cx="9144000" cy="688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3.bp.blogspot.com/-QOY1PHAOcRA/WZFIch4EIzI/AAAAAAAAC7g/t445mMHDF7At6gqKJZiCfpAFUFt9oEnzwCLcBGAs/s1600/Fotolia_54285979_Subscription_Monthly_M.jpg"/>
          <p:cNvPicPr>
            <a:picLocks noChangeAspect="1" noChangeArrowheads="1"/>
          </p:cNvPicPr>
          <p:nvPr/>
        </p:nvPicPr>
        <p:blipFill>
          <a:blip r:embed="rId2"/>
          <a:srcRect t="4353"/>
          <a:stretch>
            <a:fillRect/>
          </a:stretch>
        </p:blipFill>
        <p:spPr bwMode="auto">
          <a:xfrm>
            <a:off x="1142976" y="1071546"/>
            <a:ext cx="6429420" cy="4708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в группах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500702"/>
            <a:ext cx="6472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Работайте дружно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проектов</a:t>
            </a:r>
            <a:endParaRPr lang="ru-RU" dirty="0"/>
          </a:p>
        </p:txBody>
      </p:sp>
      <p:pic>
        <p:nvPicPr>
          <p:cNvPr id="45058" name="Picture 2" descr="http://primwiki.ru/images/%D0%9A%D0%BE%D0%BD%D0%BA%D1%83%D1%80%D1%81_%D0%BF%D1%80%D0%BE%D0%B5%D0%BA%D1%82%D0%BE%D0%B2_2011.jpg"/>
          <p:cNvPicPr>
            <a:picLocks noChangeAspect="1" noChangeArrowheads="1"/>
          </p:cNvPicPr>
          <p:nvPr/>
        </p:nvPicPr>
        <p:blipFill>
          <a:blip r:embed="rId2"/>
          <a:srcRect t="3921"/>
          <a:stretch>
            <a:fillRect/>
          </a:stretch>
        </p:blipFill>
        <p:spPr bwMode="auto">
          <a:xfrm>
            <a:off x="1357290" y="1285860"/>
            <a:ext cx="6000792" cy="525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900igr.net/datas/informatika/CHislo-i-kodirovanie-informatsii/0024-024-Podvedenie-itogov-ur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ds04.infourok.ru/uploads/ex/09b2/00049d91-958336a4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286256"/>
            <a:ext cx="5564537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71-75 читать, </a:t>
            </a:r>
          </a:p>
          <a:p>
            <a:pPr algn="ctr"/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отвечать на вопросы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igslide.ru/images/38/37207/96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images.myshared.ru/4/41640/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ds04.infourok.ru/uploads/ex/0c13/0008d22a-001117c4/img2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b="208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2500306"/>
            <a:ext cx="428628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и мир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785794"/>
            <a:ext cx="6030177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«Гимназия № 8 г. Витебска»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4143380"/>
            <a:ext cx="478634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2 «В» класс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Учитель  Горбачёва Е.П.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gel-ds-9.ru/wp-content/uploads/2016/11/gribok_migaet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643578"/>
            <a:ext cx="571500" cy="714375"/>
          </a:xfrm>
          <a:prstGeom prst="rect">
            <a:avLst/>
          </a:prstGeom>
          <a:noFill/>
        </p:spPr>
      </p:pic>
      <p:pic>
        <p:nvPicPr>
          <p:cNvPr id="9" name="Picture 2" descr="http://7enazametku.ru/Otkrytki/grib/images/grib-glaz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143512"/>
            <a:ext cx="142875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img.likeness.ru/uploads/users/6260/147161393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img.likeness.ru/uploads/users/6260/147161393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img.likeness.ru/uploads/users/6260/147161393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s019.radikal.ru/i609/1209/f5/83880170f9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857500" cy="32099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71736" y="1071546"/>
            <a:ext cx="6088398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узнать, что такое ГРИБ, </a:t>
            </a:r>
          </a:p>
          <a:p>
            <a:pPr marL="342900" indent="-342900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каких частей он состоит</a:t>
            </a:r>
          </a:p>
          <a:p>
            <a:pPr marL="342900" indent="-342900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познакомиться с </a:t>
            </a:r>
          </a:p>
          <a:p>
            <a:pPr marL="342900" indent="-342900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разнообразием грибов</a:t>
            </a:r>
          </a:p>
          <a:p>
            <a:pPr marL="342900" indent="-342900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продолжить работу</a:t>
            </a:r>
          </a:p>
          <a:p>
            <a:pPr marL="342900" indent="-342900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созданием сборника </a:t>
            </a:r>
          </a:p>
          <a:p>
            <a:pPr marL="342900" indent="-342900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ds04.infourok.ru/uploads/ex/0c13/0008d22a-001117c4/img2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b="208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290" name="Picture 2" descr="http://gel-ds-9.ru/wp-content/uploads/2016/11/gribok_migaet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643578"/>
            <a:ext cx="5715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3.pixers.pics/pixers/700/FO/40/72/54/01/700_FO40725401_fbce5c20d75ccefd2ce7b81fdfa6bf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667500" cy="4438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642918"/>
            <a:ext cx="6155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Грибная зарядка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otvet.imgsmail.ru/download/86598577_6d4cea2b048c69cab13d35bf1f5061e6_8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137910" cy="444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Разнообразие грибов</a:t>
            </a:r>
            <a:endParaRPr lang="ru-RU" b="1" dirty="0"/>
          </a:p>
        </p:txBody>
      </p:sp>
      <p:pic>
        <p:nvPicPr>
          <p:cNvPr id="34818" name="Picture 2" descr="http://iessay.ru/public/page_images/7766/127.jpg"/>
          <p:cNvPicPr>
            <a:picLocks noChangeAspect="1" noChangeArrowheads="1"/>
          </p:cNvPicPr>
          <p:nvPr/>
        </p:nvPicPr>
        <p:blipFill>
          <a:blip r:embed="rId2"/>
          <a:srcRect r="75581" b="14285"/>
          <a:stretch>
            <a:fillRect/>
          </a:stretch>
        </p:blipFill>
        <p:spPr bwMode="auto">
          <a:xfrm>
            <a:off x="1214414" y="1408325"/>
            <a:ext cx="2786082" cy="1592047"/>
          </a:xfrm>
          <a:prstGeom prst="rect">
            <a:avLst/>
          </a:prstGeom>
          <a:noFill/>
        </p:spPr>
      </p:pic>
      <p:pic>
        <p:nvPicPr>
          <p:cNvPr id="34820" name="Picture 4" descr="http://iessay.ru/public/page_images/7766/127.jpg"/>
          <p:cNvPicPr>
            <a:picLocks noChangeAspect="1" noChangeArrowheads="1"/>
          </p:cNvPicPr>
          <p:nvPr/>
        </p:nvPicPr>
        <p:blipFill>
          <a:blip r:embed="rId2"/>
          <a:srcRect l="25000" r="49138" b="14285"/>
          <a:stretch>
            <a:fillRect/>
          </a:stretch>
        </p:blipFill>
        <p:spPr bwMode="auto">
          <a:xfrm>
            <a:off x="1142976" y="3571876"/>
            <a:ext cx="2964678" cy="1581162"/>
          </a:xfrm>
          <a:prstGeom prst="rect">
            <a:avLst/>
          </a:prstGeom>
          <a:noFill/>
        </p:spPr>
      </p:pic>
      <p:pic>
        <p:nvPicPr>
          <p:cNvPr id="34822" name="Picture 6" descr="http://iessay.ru/public/page_images/7766/127.jpg"/>
          <p:cNvPicPr>
            <a:picLocks noChangeAspect="1" noChangeArrowheads="1"/>
          </p:cNvPicPr>
          <p:nvPr/>
        </p:nvPicPr>
        <p:blipFill>
          <a:blip r:embed="rId2"/>
          <a:srcRect l="50877" r="22807" b="14285"/>
          <a:stretch>
            <a:fillRect/>
          </a:stretch>
        </p:blipFill>
        <p:spPr bwMode="auto">
          <a:xfrm>
            <a:off x="4929190" y="3643313"/>
            <a:ext cx="2964677" cy="1581161"/>
          </a:xfrm>
          <a:prstGeom prst="rect">
            <a:avLst/>
          </a:prstGeom>
          <a:noFill/>
        </p:spPr>
      </p:pic>
      <p:pic>
        <p:nvPicPr>
          <p:cNvPr id="34824" name="Picture 8" descr="http://iessay.ru/public/page_images/7766/127.jpg"/>
          <p:cNvPicPr>
            <a:picLocks noChangeAspect="1" noChangeArrowheads="1"/>
          </p:cNvPicPr>
          <p:nvPr/>
        </p:nvPicPr>
        <p:blipFill>
          <a:blip r:embed="rId2"/>
          <a:srcRect l="77616" b="14285"/>
          <a:stretch>
            <a:fillRect/>
          </a:stretch>
        </p:blipFill>
        <p:spPr bwMode="auto">
          <a:xfrm>
            <a:off x="5000628" y="1325732"/>
            <a:ext cx="2571768" cy="16032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3000372"/>
            <a:ext cx="159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ШЛЯПОЧНЫЕ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357826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ГРИБЫ-ПАРАЗИТЫ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5357826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ПЛЕСНЕВЫЕ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3000372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ДРОЖЖЕВЫЕ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5klass.net/datas/biologija/Griby-biologija/0010-010-Skhema-stroenija-shljapochnogo-gri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102</Words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Грибная зарядка</vt:lpstr>
      <vt:lpstr>Разнообразие грибов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Работа в группах</vt:lpstr>
      <vt:lpstr>Защита проектов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2018-01-18T15:22:46Z</dcterms:created>
  <dcterms:modified xsi:type="dcterms:W3CDTF">2018-01-19T00:12:21Z</dcterms:modified>
</cp:coreProperties>
</file>